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2339975" cy="23399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1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1"/>
    <p:restoredTop sz="94694"/>
  </p:normalViewPr>
  <p:slideViewPr>
    <p:cSldViewPr snapToGrid="0" snapToObjects="1">
      <p:cViewPr varScale="1">
        <p:scale>
          <a:sx n="343" d="100"/>
          <a:sy n="343" d="100"/>
        </p:scale>
        <p:origin x="2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2F306-63D2-2744-BE0F-020CB44ACCA8}" type="datetimeFigureOut">
              <a:rPr lang="en-US" smtClean="0"/>
              <a:t>7/5/22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EA6F5-9B15-A84C-9821-AFF080F3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9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change the photo, right-click in the </a:t>
            </a:r>
            <a:r>
              <a:rPr lang="en-US" dirty="0" err="1"/>
              <a:t>centre</a:t>
            </a:r>
            <a:r>
              <a:rPr lang="en-US" dirty="0"/>
              <a:t> of the image and select ‘change picture’, then upload the replacement photo.</a:t>
            </a:r>
          </a:p>
          <a:p>
            <a:r>
              <a:rPr lang="en-US" dirty="0"/>
              <a:t>Quote textbox is editable.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EA6F5-9B15-A84C-9821-AFF080F3EB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4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change the photo, right-click in the </a:t>
            </a:r>
            <a:r>
              <a:rPr lang="en-US" dirty="0" err="1"/>
              <a:t>centre</a:t>
            </a:r>
            <a:r>
              <a:rPr lang="en-US" dirty="0"/>
              <a:t> of the image and select ‘change picture’, then upload the replacement photo.</a:t>
            </a:r>
          </a:p>
          <a:p>
            <a:r>
              <a:rPr lang="en-US" dirty="0"/>
              <a:t>Quote textbox is editable.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EA6F5-9B15-A84C-9821-AFF080F3EB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2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change the photo, right-click in the </a:t>
            </a:r>
            <a:r>
              <a:rPr lang="en-US" dirty="0" err="1"/>
              <a:t>centre</a:t>
            </a:r>
            <a:r>
              <a:rPr lang="en-US" dirty="0"/>
              <a:t> of the image and select ‘change picture’, then upload the replacement photo.</a:t>
            </a:r>
          </a:p>
          <a:p>
            <a:r>
              <a:rPr lang="en-US" dirty="0"/>
              <a:t>Quote textbox is editable.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EA6F5-9B15-A84C-9821-AFF080F3EB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61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change the photo, right-click in the </a:t>
            </a:r>
            <a:r>
              <a:rPr lang="en-US" dirty="0" err="1"/>
              <a:t>centre</a:t>
            </a:r>
            <a:r>
              <a:rPr lang="en-US" dirty="0"/>
              <a:t> of the image and select ‘change picture’, then upload the replacement photo.</a:t>
            </a:r>
          </a:p>
          <a:p>
            <a:r>
              <a:rPr lang="en-US" dirty="0"/>
              <a:t>Quote textbox is editable.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EA6F5-9B15-A84C-9821-AFF080F3EB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6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61FCC638-2DC9-0A57-7ACE-D78DC1C2D8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339975" cy="233997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EC7CD68A-215E-5CD9-781D-15D7A52843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339975" cy="23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5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DACE5011-AC54-A6DA-C053-CDE1BCAEB0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339975" cy="23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9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84198498-E364-7B98-E242-516DD04CCE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339975" cy="23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1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DAE62388-23C5-2542-D713-259CD9C747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339975" cy="23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7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9975" cy="2339975"/>
          </a:xfrm>
          <a:prstGeom prst="rect">
            <a:avLst/>
          </a:prstGeom>
        </p:spPr>
      </p:pic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EA8CA115-DAF8-81F8-BE4F-FA6F6AC6E0D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2339975" cy="2339975"/>
          </a:xfrm>
          <a:prstGeom prst="rect">
            <a:avLst/>
          </a:prstGeom>
        </p:spPr>
      </p:pic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AA6294A8-5542-1E9E-A3C1-A1FD0C5FA93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2339975" cy="23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4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673" r:id="rId3"/>
    <p:sldLayoutId id="214748367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D3B17B2-C56F-9E3B-40CB-1183EAEDFAA4}"/>
              </a:ext>
            </a:extLst>
          </p:cNvPr>
          <p:cNvSpPr txBox="1"/>
          <p:nvPr/>
        </p:nvSpPr>
        <p:spPr>
          <a:xfrm>
            <a:off x="1413781" y="547481"/>
            <a:ext cx="852723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“It’s a very simple test that can give a lot of peace of mind”. </a:t>
            </a:r>
          </a:p>
          <a:p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Simone, Awabakal Country</a:t>
            </a:r>
          </a:p>
        </p:txBody>
      </p:sp>
      <p:pic>
        <p:nvPicPr>
          <p:cNvPr id="26" name="Picture 2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E925394-2F5D-047A-60D8-23B63D4E45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339975" cy="253139"/>
          </a:xfrm>
          <a:prstGeom prst="rect">
            <a:avLst/>
          </a:prstGeom>
        </p:spPr>
      </p:pic>
      <p:pic>
        <p:nvPicPr>
          <p:cNvPr id="30" name="Picture 2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1B1562D7-4248-1500-57F1-95CDD460D8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6569"/>
            <a:ext cx="1340311" cy="176939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04C8073-CB8F-8C40-0A64-9B1ACFF870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339975" cy="253139"/>
          </a:xfrm>
          <a:prstGeom prst="rect">
            <a:avLst/>
          </a:prstGeom>
        </p:spPr>
      </p:pic>
      <p:pic>
        <p:nvPicPr>
          <p:cNvPr id="35" name="Picture 34" descr="Background pattern&#10;&#10;Description automatically generated">
            <a:extLst>
              <a:ext uri="{FF2B5EF4-FFF2-40B4-BE49-F238E27FC236}">
                <a16:creationId xmlns:a16="http://schemas.microsoft.com/office/drawing/2014/main" id="{BC9F0359-32CD-E235-B250-475EE315B8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95959"/>
            <a:ext cx="2339975" cy="4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5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BB5E1E-2296-094F-ABBA-4BB4D441D403}"/>
              </a:ext>
            </a:extLst>
          </p:cNvPr>
          <p:cNvSpPr txBox="1"/>
          <p:nvPr/>
        </p:nvSpPr>
        <p:spPr>
          <a:xfrm>
            <a:off x="1375494" y="459783"/>
            <a:ext cx="85272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>
                <a:solidFill>
                  <a:srgbClr val="0F1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screening test takes five minutes, but it could save your life”. </a:t>
            </a:r>
          </a:p>
          <a:p>
            <a:endParaRPr lang="en-US" sz="800" dirty="0">
              <a:solidFill>
                <a:srgbClr val="0F1E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" b="1" dirty="0">
                <a:solidFill>
                  <a:srgbClr val="0F1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Simone, Awabakal Country</a:t>
            </a:r>
          </a:p>
        </p:txBody>
      </p:sp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E16DA573-B3D6-2211-D078-57A4B4F4B8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888"/>
          <a:stretch/>
        </p:blipFill>
        <p:spPr>
          <a:xfrm>
            <a:off x="0" y="196312"/>
            <a:ext cx="1263736" cy="2050941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412C5A92-6FB7-7602-25BE-D9B43763ED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339975" cy="459783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3D7DD199-5592-E5E9-3322-DA040A710F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14396"/>
            <a:ext cx="2339975" cy="72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87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5F25D1-4132-134F-3315-F728FD3716CE}"/>
              </a:ext>
            </a:extLst>
          </p:cNvPr>
          <p:cNvSpPr txBox="1"/>
          <p:nvPr/>
        </p:nvSpPr>
        <p:spPr>
          <a:xfrm>
            <a:off x="1375494" y="459783"/>
            <a:ext cx="852723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>
                <a:solidFill>
                  <a:srgbClr val="0F1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“Come on you mob, it’s a quick and simple test that could save your life”.</a:t>
            </a:r>
          </a:p>
          <a:p>
            <a:endParaRPr lang="en-US" sz="800" dirty="0">
              <a:solidFill>
                <a:srgbClr val="0F1E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" b="1" dirty="0">
                <a:solidFill>
                  <a:srgbClr val="0F1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Simone, Awabakal Country</a:t>
            </a:r>
          </a:p>
        </p:txBody>
      </p:sp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FC05D93E-5705-6395-9B0C-FC12906621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888"/>
          <a:stretch/>
        </p:blipFill>
        <p:spPr>
          <a:xfrm>
            <a:off x="0" y="-51661"/>
            <a:ext cx="1263736" cy="2050941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254FC4-1C7D-F290-C524-75DE6D9A2B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339975" cy="278969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1C06BA6-7F72-58CE-07A4-635F9783BA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33966"/>
            <a:ext cx="2339975" cy="50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41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302C4A41-587B-E43D-8C80-26D084E3A9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6569"/>
            <a:ext cx="1340311" cy="17693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F7BE9A-1315-E9C5-5183-532AB7A8173D}"/>
              </a:ext>
            </a:extLst>
          </p:cNvPr>
          <p:cNvSpPr txBox="1"/>
          <p:nvPr/>
        </p:nvSpPr>
        <p:spPr>
          <a:xfrm>
            <a:off x="1413781" y="547481"/>
            <a:ext cx="852723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“It’s a very simple test that can give a lot of peace of mind”. </a:t>
            </a:r>
          </a:p>
          <a:p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Simone, Awabakal Country</a:t>
            </a: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822DAF3-23FA-8A44-5299-D0E3F5324A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339975" cy="258305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E73ACF7-F470-B7A3-AC2B-0419009F9D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92493"/>
            <a:ext cx="2339975" cy="54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5953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205</Words>
  <Application>Microsoft Macintosh PowerPoint</Application>
  <PresentationFormat>Custom</PresentationFormat>
  <Paragraphs>24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La Rosa</dc:creator>
  <cp:lastModifiedBy>Office365</cp:lastModifiedBy>
  <cp:revision>13</cp:revision>
  <dcterms:created xsi:type="dcterms:W3CDTF">2021-08-17T01:51:03Z</dcterms:created>
  <dcterms:modified xsi:type="dcterms:W3CDTF">2022-07-05T06:52:46Z</dcterms:modified>
</cp:coreProperties>
</file>